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9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8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14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04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749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9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2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2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78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4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7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BAEC-5D1B-4401-8976-F74DBB9C21A0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A76257A-FAE9-4F36-AEE1-BF92F052A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8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Finance@southribblenetballclub.co.uk" TargetMode="External"/><Relationship Id="rId7" Type="http://schemas.openxmlformats.org/officeDocument/2006/relationships/hyperlink" Target="mailto:Welfare@southribblenetballclub.co.uk" TargetMode="External"/><Relationship Id="rId2" Type="http://schemas.openxmlformats.org/officeDocument/2006/relationships/hyperlink" Target="mailto:Southribblenetballclub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it@southribblenetballclub.co.uk" TargetMode="External"/><Relationship Id="rId11" Type="http://schemas.openxmlformats.org/officeDocument/2006/relationships/image" Target="../media/image4.jpg"/><Relationship Id="rId5" Type="http://schemas.openxmlformats.org/officeDocument/2006/relationships/hyperlink" Target="mailto:Socialmedia@southribblenetballclub.co.uk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Registration@southribblenetballclub.co.uk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F7A919-24C2-44FF-8ECC-54D0959EA3F3}"/>
              </a:ext>
            </a:extLst>
          </p:cNvPr>
          <p:cNvSpPr txBox="1"/>
          <p:nvPr/>
        </p:nvSpPr>
        <p:spPr>
          <a:xfrm>
            <a:off x="273269" y="6106511"/>
            <a:ext cx="7483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99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Southribblenetballclub@gmail.com</a:t>
            </a:r>
            <a:r>
              <a:rPr lang="en-GB" sz="3200" b="1" dirty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4B802-1F68-46E4-9FDE-710F988DB247}"/>
              </a:ext>
            </a:extLst>
          </p:cNvPr>
          <p:cNvSpPr txBox="1"/>
          <p:nvPr/>
        </p:nvSpPr>
        <p:spPr>
          <a:xfrm>
            <a:off x="777480" y="1585660"/>
            <a:ext cx="6621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Finance@southribblenetballclub.co.uk</a:t>
            </a:r>
            <a:r>
              <a:rPr lang="en-GB" sz="2400" b="1" dirty="0"/>
              <a:t> </a:t>
            </a:r>
          </a:p>
          <a:p>
            <a:r>
              <a:rPr lang="en-GB" sz="24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Registration@southribblenetballclub.co.uk</a:t>
            </a:r>
            <a:r>
              <a:rPr lang="en-GB" sz="2400" b="1" dirty="0"/>
              <a:t> </a:t>
            </a:r>
          </a:p>
          <a:p>
            <a:r>
              <a:rPr lang="en-GB" sz="24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Socialmedia@southribblenetballclub.co.uk</a:t>
            </a:r>
            <a:r>
              <a:rPr lang="en-GB" sz="2400" b="1" dirty="0"/>
              <a:t> </a:t>
            </a:r>
          </a:p>
          <a:p>
            <a:r>
              <a:rPr lang="en-GB" sz="240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Kit@southribblenetballclub.co.uk</a:t>
            </a:r>
            <a:r>
              <a:rPr lang="en-GB" sz="2400" b="1" dirty="0"/>
              <a:t> </a:t>
            </a:r>
          </a:p>
          <a:p>
            <a:r>
              <a:rPr lang="en-GB" sz="24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Welfare@southribblenetballclub.co.uk</a:t>
            </a:r>
            <a:r>
              <a:rPr lang="en-GB" sz="2400" b="1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A09096-3287-4B49-B510-C5E4ABABB50A}"/>
              </a:ext>
            </a:extLst>
          </p:cNvPr>
          <p:cNvSpPr/>
          <p:nvPr/>
        </p:nvSpPr>
        <p:spPr>
          <a:xfrm>
            <a:off x="777480" y="166714"/>
            <a:ext cx="83866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9900"/>
                </a:solidFill>
                <a:effectLst/>
              </a:rPr>
              <a:t>Need to get into contact with us?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984A1-AB0D-42E2-A357-F8DD502502EF}"/>
              </a:ext>
            </a:extLst>
          </p:cNvPr>
          <p:cNvSpPr txBox="1"/>
          <p:nvPr/>
        </p:nvSpPr>
        <p:spPr>
          <a:xfrm>
            <a:off x="536027" y="3754821"/>
            <a:ext cx="3699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us on social media!! </a:t>
            </a:r>
          </a:p>
          <a:p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@SouthRibbleNetballClub</a:t>
            </a:r>
          </a:p>
        </p:txBody>
      </p:sp>
      <p:pic>
        <p:nvPicPr>
          <p:cNvPr id="9" name="Picture 8" descr="A picture containing device, drawing&#10;&#10;Description automatically generated">
            <a:extLst>
              <a:ext uri="{FF2B5EF4-FFF2-40B4-BE49-F238E27FC236}">
                <a16:creationId xmlns:a16="http://schemas.microsoft.com/office/drawing/2014/main" id="{EC52D723-200C-4290-BAA6-30C8D8B87E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08" y="2918700"/>
            <a:ext cx="2764002" cy="2419355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0504C644-6FCA-464B-9C66-07D3A88BFE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17" y="4628432"/>
            <a:ext cx="1435465" cy="1435465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884C7AC-B554-4267-9EEE-7EDEE52220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538" y="4753437"/>
            <a:ext cx="1238314" cy="123831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5A0768-E5F0-4EE8-AB3F-99716D8EE4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546" y="4703895"/>
            <a:ext cx="1358246" cy="134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031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639CE"/>
      </a:accent1>
      <a:accent2>
        <a:srgbClr val="65228D"/>
      </a:accent2>
      <a:accent3>
        <a:srgbClr val="F27E19"/>
      </a:accent3>
      <a:accent4>
        <a:srgbClr val="F2AC19"/>
      </a:accent4>
      <a:accent5>
        <a:srgbClr val="9900CC"/>
      </a:accent5>
      <a:accent6>
        <a:srgbClr val="BC80E0"/>
      </a:accent6>
      <a:hlink>
        <a:srgbClr val="FF9933"/>
      </a:hlink>
      <a:folHlink>
        <a:srgbClr val="65228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Collier</dc:creator>
  <cp:lastModifiedBy>Chloe Collier</cp:lastModifiedBy>
  <cp:revision>3</cp:revision>
  <dcterms:created xsi:type="dcterms:W3CDTF">2020-07-14T12:26:57Z</dcterms:created>
  <dcterms:modified xsi:type="dcterms:W3CDTF">2020-07-14T12:43:05Z</dcterms:modified>
</cp:coreProperties>
</file>